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802" r:id="rId8"/>
  </p:sldMasterIdLst>
  <p:notesMasterIdLst>
    <p:notesMasterId r:id="rId13"/>
  </p:notesMasterIdLst>
  <p:sldIdLst>
    <p:sldId id="475" r:id="rId9"/>
    <p:sldId id="335" r:id="rId10"/>
    <p:sldId id="477" r:id="rId11"/>
    <p:sldId id="476" r:id="rId12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DD9167-CC32-764A-AFE2-4718BB5ECA16}" v="11" dt="2021-02-04T07:59:35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67" autoAdjust="0"/>
    <p:restoredTop sz="94422" autoAdjust="0"/>
  </p:normalViewPr>
  <p:slideViewPr>
    <p:cSldViewPr>
      <p:cViewPr varScale="1">
        <p:scale>
          <a:sx n="113" d="100"/>
          <a:sy n="113" d="100"/>
        </p:scale>
        <p:origin x="176" y="34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01131585-2669-CB42-A261-0B26F66EA83E}"/>
    <pc:docChg chg="undo custSel addSld delSld modSld">
      <pc:chgData name="Van Eyken Koen" userId="435f31d3-9fa3-41eb-a6e7-7dcb3a5dcb26" providerId="ADAL" clId="{01131585-2669-CB42-A261-0B26F66EA83E}" dt="2020-11-12T12:27:27.879" v="367" actId="5793"/>
      <pc:docMkLst>
        <pc:docMk/>
      </pc:docMkLst>
      <pc:sldChg chg="modSp mod">
        <pc:chgData name="Van Eyken Koen" userId="435f31d3-9fa3-41eb-a6e7-7dcb3a5dcb26" providerId="ADAL" clId="{01131585-2669-CB42-A261-0B26F66EA83E}" dt="2020-11-12T12:27:27.879" v="367" actId="5793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01131585-2669-CB42-A261-0B26F66EA83E}" dt="2020-11-12T12:27:27.879" v="367" actId="5793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0-30T09:57:04.674" v="131" actId="2696"/>
        <pc:sldMkLst>
          <pc:docMk/>
          <pc:sldMk cId="1363375953" sldId="477"/>
        </pc:sldMkLst>
        <pc:graphicFrameChg chg="mod modGraphic">
          <ac:chgData name="Van Eyken Koen" userId="435f31d3-9fa3-41eb-a6e7-7dcb3a5dcb26" providerId="ADAL" clId="{01131585-2669-CB42-A261-0B26F66EA83E}" dt="2020-10-30T09:56:40.635" v="130"/>
          <ac:graphicFrameMkLst>
            <pc:docMk/>
            <pc:sldMk cId="1363375953" sldId="477"/>
            <ac:graphicFrameMk id="3" creationId="{581D65C6-6A11-2B4A-8351-B00E8A1A81A0}"/>
          </ac:graphicFrameMkLst>
        </pc:graphicFrameChg>
      </pc:sldChg>
      <pc:sldChg chg="modSp add del mod">
        <pc:chgData name="Van Eyken Koen" userId="435f31d3-9fa3-41eb-a6e7-7dcb3a5dcb26" providerId="ADAL" clId="{01131585-2669-CB42-A261-0B26F66EA83E}" dt="2020-11-12T08:08:06.500" v="158" actId="2696"/>
        <pc:sldMkLst>
          <pc:docMk/>
          <pc:sldMk cId="1674177374" sldId="477"/>
        </pc:sldMkLst>
        <pc:graphicFrameChg chg="mod modGraphic">
          <ac:chgData name="Van Eyken Koen" userId="435f31d3-9fa3-41eb-a6e7-7dcb3a5dcb26" providerId="ADAL" clId="{01131585-2669-CB42-A261-0B26F66EA83E}" dt="2020-10-30T09:59:42.365" v="157" actId="20577"/>
          <ac:graphicFrameMkLst>
            <pc:docMk/>
            <pc:sldMk cId="1674177374" sldId="477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247D49AD-E482-174E-A529-A69DFB38707F}"/>
    <pc:docChg chg="custSel delSld modSld">
      <pc:chgData name="Van Eyken Koen" userId="435f31d3-9fa3-41eb-a6e7-7dcb3a5dcb26" providerId="ADAL" clId="{247D49AD-E482-174E-A529-A69DFB38707F}" dt="2021-01-04T14:01:13.225" v="450" actId="20577"/>
      <pc:docMkLst>
        <pc:docMk/>
      </pc:docMkLst>
      <pc:sldChg chg="del">
        <pc:chgData name="Van Eyken Koen" userId="435f31d3-9fa3-41eb-a6e7-7dcb3a5dcb26" providerId="ADAL" clId="{247D49AD-E482-174E-A529-A69DFB38707F}" dt="2021-01-04T13:19:55.819" v="0" actId="2696"/>
        <pc:sldMkLst>
          <pc:docMk/>
          <pc:sldMk cId="28960757" sldId="334"/>
        </pc:sldMkLst>
      </pc:sldChg>
      <pc:sldChg chg="addSp delSp modSp mod">
        <pc:chgData name="Van Eyken Koen" userId="435f31d3-9fa3-41eb-a6e7-7dcb3a5dcb26" providerId="ADAL" clId="{247D49AD-E482-174E-A529-A69DFB38707F}" dt="2021-01-04T14:01:13.225" v="450" actId="20577"/>
        <pc:sldMkLst>
          <pc:docMk/>
          <pc:sldMk cId="1084258017" sldId="335"/>
        </pc:sldMkLst>
        <pc:graphicFrameChg chg="del mod modGraphic">
          <ac:chgData name="Van Eyken Koen" userId="435f31d3-9fa3-41eb-a6e7-7dcb3a5dcb26" providerId="ADAL" clId="{247D49AD-E482-174E-A529-A69DFB38707F}" dt="2021-01-04T13:36:07.050" v="422" actId="478"/>
          <ac:graphicFrameMkLst>
            <pc:docMk/>
            <pc:sldMk cId="1084258017" sldId="335"/>
            <ac:graphicFrameMk id="3" creationId="{581D65C6-6A11-2B4A-8351-B00E8A1A81A0}"/>
          </ac:graphicFrameMkLst>
        </pc:graphicFrameChg>
        <pc:graphicFrameChg chg="add del mod modGraphic">
          <ac:chgData name="Van Eyken Koen" userId="435f31d3-9fa3-41eb-a6e7-7dcb3a5dcb26" providerId="ADAL" clId="{247D49AD-E482-174E-A529-A69DFB38707F}" dt="2021-01-04T13:59:07.630" v="430" actId="478"/>
          <ac:graphicFrameMkLst>
            <pc:docMk/>
            <pc:sldMk cId="1084258017" sldId="335"/>
            <ac:graphicFrameMk id="5" creationId="{A169A46D-C696-E848-8F8C-D195CFEB6CBC}"/>
          </ac:graphicFrameMkLst>
        </pc:graphicFrameChg>
        <pc:graphicFrameChg chg="add mod modGraphic">
          <ac:chgData name="Van Eyken Koen" userId="435f31d3-9fa3-41eb-a6e7-7dcb3a5dcb26" providerId="ADAL" clId="{247D49AD-E482-174E-A529-A69DFB38707F}" dt="2021-01-04T14:01:13.225" v="450" actId="20577"/>
          <ac:graphicFrameMkLst>
            <pc:docMk/>
            <pc:sldMk cId="1084258017" sldId="335"/>
            <ac:graphicFrameMk id="6" creationId="{CED44912-CC7A-1140-9F9A-662312E27FAA}"/>
          </ac:graphicFrameMkLst>
        </pc:graphicFrameChg>
      </pc:sldChg>
    </pc:docChg>
  </pc:docChgLst>
  <pc:docChgLst>
    <pc:chgData name="Van Eyken Koen" userId="435f31d3-9fa3-41eb-a6e7-7dcb3a5dcb26" providerId="ADAL" clId="{78DD9167-CC32-764A-AFE2-4718BB5ECA16}"/>
    <pc:docChg chg="custSel addSld modSld">
      <pc:chgData name="Van Eyken Koen" userId="435f31d3-9fa3-41eb-a6e7-7dcb3a5dcb26" providerId="ADAL" clId="{78DD9167-CC32-764A-AFE2-4718BB5ECA16}" dt="2021-02-04T07:59:39.079" v="171" actId="1076"/>
      <pc:docMkLst>
        <pc:docMk/>
      </pc:docMkLst>
      <pc:sldChg chg="addSp delSp modSp mod">
        <pc:chgData name="Van Eyken Koen" userId="435f31d3-9fa3-41eb-a6e7-7dcb3a5dcb26" providerId="ADAL" clId="{78DD9167-CC32-764A-AFE2-4718BB5ECA16}" dt="2021-02-04T07:59:39.079" v="171" actId="1076"/>
        <pc:sldMkLst>
          <pc:docMk/>
          <pc:sldMk cId="1084258017" sldId="335"/>
        </pc:sldMkLst>
        <pc:spChg chg="mod">
          <ac:chgData name="Van Eyken Koen" userId="435f31d3-9fa3-41eb-a6e7-7dcb3a5dcb26" providerId="ADAL" clId="{78DD9167-CC32-764A-AFE2-4718BB5ECA16}" dt="2021-02-04T07:59:04.135" v="166" actId="20577"/>
          <ac:spMkLst>
            <pc:docMk/>
            <pc:sldMk cId="1084258017" sldId="335"/>
            <ac:spMk id="67586" creationId="{00000000-0000-0000-0000-000000000000}"/>
          </ac:spMkLst>
        </pc:spChg>
        <pc:graphicFrameChg chg="del mod modGraphic">
          <ac:chgData name="Van Eyken Koen" userId="435f31d3-9fa3-41eb-a6e7-7dcb3a5dcb26" providerId="ADAL" clId="{78DD9167-CC32-764A-AFE2-4718BB5ECA16}" dt="2021-02-04T07:58:58.024" v="151" actId="478"/>
          <ac:graphicFrameMkLst>
            <pc:docMk/>
            <pc:sldMk cId="1084258017" sldId="335"/>
            <ac:graphicFrameMk id="6" creationId="{CED44912-CC7A-1140-9F9A-662312E27FAA}"/>
          </ac:graphicFrameMkLst>
        </pc:graphicFrameChg>
        <pc:picChg chg="add mod">
          <ac:chgData name="Van Eyken Koen" userId="435f31d3-9fa3-41eb-a6e7-7dcb3a5dcb26" providerId="ADAL" clId="{78DD9167-CC32-764A-AFE2-4718BB5ECA16}" dt="2021-02-04T07:59:08.237" v="168" actId="1076"/>
          <ac:picMkLst>
            <pc:docMk/>
            <pc:sldMk cId="1084258017" sldId="335"/>
            <ac:picMk id="3" creationId="{2E68A6A6-504A-894E-AD22-5F05BC1D39E0}"/>
          </ac:picMkLst>
        </pc:picChg>
        <pc:picChg chg="add del">
          <ac:chgData name="Van Eyken Koen" userId="435f31d3-9fa3-41eb-a6e7-7dcb3a5dcb26" providerId="ADAL" clId="{78DD9167-CC32-764A-AFE2-4718BB5ECA16}" dt="2021-01-28T07:50:22.338" v="68" actId="478"/>
          <ac:picMkLst>
            <pc:docMk/>
            <pc:sldMk cId="1084258017" sldId="335"/>
            <ac:picMk id="3" creationId="{C3EA22DD-9C92-C842-B544-9F5F4290A2F3}"/>
          </ac:picMkLst>
        </pc:picChg>
        <pc:picChg chg="add mod">
          <ac:chgData name="Van Eyken Koen" userId="435f31d3-9fa3-41eb-a6e7-7dcb3a5dcb26" providerId="ADAL" clId="{78DD9167-CC32-764A-AFE2-4718BB5ECA16}" dt="2021-02-04T07:59:39.079" v="171" actId="1076"/>
          <ac:picMkLst>
            <pc:docMk/>
            <pc:sldMk cId="1084258017" sldId="335"/>
            <ac:picMk id="5" creationId="{5D8C33BB-08DF-4840-A838-93583BDE5116}"/>
          </ac:picMkLst>
        </pc:picChg>
      </pc:sldChg>
      <pc:sldChg chg="modSp mod">
        <pc:chgData name="Van Eyken Koen" userId="435f31d3-9fa3-41eb-a6e7-7dcb3a5dcb26" providerId="ADAL" clId="{78DD9167-CC32-764A-AFE2-4718BB5ECA16}" dt="2021-01-28T07:52:38.772" v="148" actId="1076"/>
        <pc:sldMkLst>
          <pc:docMk/>
          <pc:sldMk cId="2647586367" sldId="475"/>
        </pc:sldMkLst>
        <pc:spChg chg="mod">
          <ac:chgData name="Van Eyken Koen" userId="435f31d3-9fa3-41eb-a6e7-7dcb3a5dcb26" providerId="ADAL" clId="{78DD9167-CC32-764A-AFE2-4718BB5ECA16}" dt="2021-01-28T07:49:20.570" v="46" actId="20577"/>
          <ac:spMkLst>
            <pc:docMk/>
            <pc:sldMk cId="2647586367" sldId="475"/>
            <ac:spMk id="7" creationId="{05F87A04-C425-BC46-BCD9-5EB3D9D1E570}"/>
          </ac:spMkLst>
        </pc:spChg>
        <pc:spChg chg="mod">
          <ac:chgData name="Van Eyken Koen" userId="435f31d3-9fa3-41eb-a6e7-7dcb3a5dcb26" providerId="ADAL" clId="{78DD9167-CC32-764A-AFE2-4718BB5ECA16}" dt="2021-01-28T07:52:31.807" v="147" actId="20577"/>
          <ac:spMkLst>
            <pc:docMk/>
            <pc:sldMk cId="2647586367" sldId="475"/>
            <ac:spMk id="8" creationId="{98C17DD0-F3F2-7B44-8FEB-35CD00F8BB68}"/>
          </ac:spMkLst>
        </pc:spChg>
        <pc:spChg chg="mod">
          <ac:chgData name="Van Eyken Koen" userId="435f31d3-9fa3-41eb-a6e7-7dcb3a5dcb26" providerId="ADAL" clId="{78DD9167-CC32-764A-AFE2-4718BB5ECA16}" dt="2021-01-28T07:52:38.772" v="148" actId="1076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78DD9167-CC32-764A-AFE2-4718BB5ECA16}" dt="2021-02-04T07:58:52.021" v="149" actId="2890"/>
        <pc:sldMkLst>
          <pc:docMk/>
          <pc:sldMk cId="1136466282" sldId="477"/>
        </pc:sldMkLst>
      </pc:sldChg>
    </pc:docChg>
  </pc:docChgLst>
  <pc:docChgLst>
    <pc:chgData name="Van Eyken Koen" userId="435f31d3-9fa3-41eb-a6e7-7dcb3a5dcb26" providerId="ADAL" clId="{81171F9C-E2AE-4240-98DB-2A30CE2714DD}"/>
    <pc:docChg chg="undo custSel addSld delSld modSld">
      <pc:chgData name="Van Eyken Koen" userId="435f31d3-9fa3-41eb-a6e7-7dcb3a5dcb26" providerId="ADAL" clId="{81171F9C-E2AE-4240-98DB-2A30CE2714DD}" dt="2019-12-03T12:55:54.553" v="626" actId="20577"/>
      <pc:docMkLst>
        <pc:docMk/>
      </pc:docMkLst>
      <pc:sldChg chg="addSp">
        <pc:chgData name="Van Eyken Koen" userId="435f31d3-9fa3-41eb-a6e7-7dcb3a5dcb26" providerId="ADAL" clId="{81171F9C-E2AE-4240-98DB-2A30CE2714DD}" dt="2019-11-05T14:24:42.301" v="624" actId="9405"/>
        <pc:sldMkLst>
          <pc:docMk/>
          <pc:sldMk cId="0" sldId="256"/>
        </pc:sldMkLst>
        <pc:inkChg chg="add">
          <ac:chgData name="Van Eyken Koen" userId="435f31d3-9fa3-41eb-a6e7-7dcb3a5dcb26" providerId="ADAL" clId="{81171F9C-E2AE-4240-98DB-2A30CE2714DD}" dt="2019-11-05T14:24:42.301" v="624" actId="9405"/>
          <ac:inkMkLst>
            <pc:docMk/>
            <pc:sldMk cId="0" sldId="256"/>
            <ac:inkMk id="2" creationId="{ECF12AF0-B339-6C4D-AC3F-E94635E00EB9}"/>
          </ac:inkMkLst>
        </pc:inkChg>
      </pc:sldChg>
      <pc:sldChg chg="modSp">
        <pc:chgData name="Van Eyken Koen" userId="435f31d3-9fa3-41eb-a6e7-7dcb3a5dcb26" providerId="ADAL" clId="{81171F9C-E2AE-4240-98DB-2A30CE2714DD}" dt="2019-09-26T11:41:10.673" v="550" actId="20577"/>
        <pc:sldMkLst>
          <pc:docMk/>
          <pc:sldMk cId="28960757" sldId="334"/>
        </pc:sldMkLst>
        <pc:graphicFrameChg chg="modGraphic">
          <ac:chgData name="Van Eyken Koen" userId="435f31d3-9fa3-41eb-a6e7-7dcb3a5dcb26" providerId="ADAL" clId="{81171F9C-E2AE-4240-98DB-2A30CE2714DD}" dt="2019-09-26T11:41:10.673" v="55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add">
        <pc:chgData name="Van Eyken Koen" userId="435f31d3-9fa3-41eb-a6e7-7dcb3a5dcb26" providerId="ADAL" clId="{81171F9C-E2AE-4240-98DB-2A30CE2714DD}" dt="2019-12-03T12:55:54.553" v="626" actId="20577"/>
        <pc:sldMkLst>
          <pc:docMk/>
          <pc:sldMk cId="1084258017" sldId="335"/>
        </pc:sldMkLst>
        <pc:graphicFrameChg chg="mod modGraphic">
          <ac:chgData name="Van Eyken Koen" userId="435f31d3-9fa3-41eb-a6e7-7dcb3a5dcb26" providerId="ADAL" clId="{81171F9C-E2AE-4240-98DB-2A30CE2714DD}" dt="2019-12-03T12:55:54.553" v="626" actId="20577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</pc:docChg>
  </pc:docChgLst>
  <pc:docChgLst>
    <pc:chgData name="Van Eyken Koen" userId="435f31d3-9fa3-41eb-a6e7-7dcb3a5dcb26" providerId="ADAL" clId="{D118EE02-5C22-A64F-9D75-D8197F24F541}"/>
    <pc:docChg chg="undo custSel addSld delSld modSld">
      <pc:chgData name="Van Eyken Koen" userId="435f31d3-9fa3-41eb-a6e7-7dcb3a5dcb26" providerId="ADAL" clId="{D118EE02-5C22-A64F-9D75-D8197F24F541}" dt="2020-09-16T12:30:42.855" v="260" actId="20577"/>
      <pc:docMkLst>
        <pc:docMk/>
      </pc:docMkLst>
      <pc:sldChg chg="del">
        <pc:chgData name="Van Eyken Koen" userId="435f31d3-9fa3-41eb-a6e7-7dcb3a5dcb26" providerId="ADAL" clId="{D118EE02-5C22-A64F-9D75-D8197F24F541}" dt="2020-09-02T08:42:26.481" v="13" actId="2696"/>
        <pc:sldMkLst>
          <pc:docMk/>
          <pc:sldMk cId="0" sldId="256"/>
        </pc:sldMkLst>
      </pc:sldChg>
      <pc:sldChg chg="del">
        <pc:chgData name="Van Eyken Koen" userId="435f31d3-9fa3-41eb-a6e7-7dcb3a5dcb26" providerId="ADAL" clId="{D118EE02-5C22-A64F-9D75-D8197F24F541}" dt="2020-09-02T08:42:13.888" v="3" actId="2696"/>
        <pc:sldMkLst>
          <pc:docMk/>
          <pc:sldMk cId="0" sldId="307"/>
        </pc:sldMkLst>
      </pc:sldChg>
      <pc:sldChg chg="modSp mod">
        <pc:chgData name="Van Eyken Koen" userId="435f31d3-9fa3-41eb-a6e7-7dcb3a5dcb26" providerId="ADAL" clId="{D118EE02-5C22-A64F-9D75-D8197F24F541}" dt="2020-09-16T12:30:42.855" v="260" actId="20577"/>
        <pc:sldMkLst>
          <pc:docMk/>
          <pc:sldMk cId="28960757" sldId="334"/>
        </pc:sldMkLst>
        <pc:spChg chg="mod">
          <ac:chgData name="Van Eyken Koen" userId="435f31d3-9fa3-41eb-a6e7-7dcb3a5dcb26" providerId="ADAL" clId="{D118EE02-5C22-A64F-9D75-D8197F24F541}" dt="2020-09-14T11:25:37.691" v="89" actId="1076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28960757" sldId="334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30:42.855" v="260" actId="20577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">
        <pc:chgData name="Van Eyken Koen" userId="435f31d3-9fa3-41eb-a6e7-7dcb3a5dcb26" providerId="ADAL" clId="{D118EE02-5C22-A64F-9D75-D8197F24F541}" dt="2020-09-16T12:26:12.395" v="256" actId="14734"/>
        <pc:sldMkLst>
          <pc:docMk/>
          <pc:sldMk cId="1084258017" sldId="335"/>
        </pc:sldMkLst>
        <pc:spChg chg="mod">
          <ac:chgData name="Van Eyken Koen" userId="435f31d3-9fa3-41eb-a6e7-7dcb3a5dcb26" providerId="ADAL" clId="{D118EE02-5C22-A64F-9D75-D8197F24F541}" dt="2020-09-02T08:41:48.590" v="0"/>
          <ac:spMkLst>
            <pc:docMk/>
            <pc:sldMk cId="1084258017" sldId="335"/>
            <ac:spMk id="4" creationId="{00000000-0000-0000-0000-000000000000}"/>
          </ac:spMkLst>
        </pc:spChg>
        <pc:graphicFrameChg chg="mod modGraphic">
          <ac:chgData name="Van Eyken Koen" userId="435f31d3-9fa3-41eb-a6e7-7dcb3a5dcb26" providerId="ADAL" clId="{D118EE02-5C22-A64F-9D75-D8197F24F541}" dt="2020-09-16T12:26:12.395" v="256" actId="14734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Chg chg="modSp add mod">
        <pc:chgData name="Van Eyken Koen" userId="435f31d3-9fa3-41eb-a6e7-7dcb3a5dcb26" providerId="ADAL" clId="{D118EE02-5C22-A64F-9D75-D8197F24F541}" dt="2020-09-02T08:42:20.679" v="12" actId="20577"/>
        <pc:sldMkLst>
          <pc:docMk/>
          <pc:sldMk cId="2647586367" sldId="475"/>
        </pc:sldMkLst>
        <pc:spChg chg="mod">
          <ac:chgData name="Van Eyken Koen" userId="435f31d3-9fa3-41eb-a6e7-7dcb3a5dcb26" providerId="ADAL" clId="{D118EE02-5C22-A64F-9D75-D8197F24F541}" dt="2020-09-02T08:42:20.679" v="12" actId="20577"/>
          <ac:spMkLst>
            <pc:docMk/>
            <pc:sldMk cId="2647586367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D118EE02-5C22-A64F-9D75-D8197F24F541}" dt="2020-09-02T08:42:09.157" v="2"/>
        <pc:sldMkLst>
          <pc:docMk/>
          <pc:sldMk cId="2625657087" sldId="476"/>
        </pc:sldMkLst>
      </pc:sldChg>
    </pc:docChg>
  </pc:docChgLst>
  <pc:docChgLst>
    <pc:chgData name="Van Eyken Koen" userId="435f31d3-9fa3-41eb-a6e7-7dcb3a5dcb26" providerId="ADAL" clId="{482DAE6F-6694-6B41-A850-7D420A385770}"/>
    <pc:docChg chg="modSld modMainMaster modNotesMaster">
      <pc:chgData name="Van Eyken Koen" userId="435f31d3-9fa3-41eb-a6e7-7dcb3a5dcb26" providerId="ADAL" clId="{482DAE6F-6694-6B41-A850-7D420A385770}" dt="2020-07-31T06:19:53.530" v="0"/>
      <pc:docMkLst>
        <pc:docMk/>
      </pc:docMkLst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0" sldId="256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0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0" sldId="256"/>
            <ac:spMk id="12291" creationId="{00000000-0000-0000-0000-000000000000}"/>
          </ac:spMkLst>
        </pc:spChg>
        <pc:inkChg chg="mod">
          <ac:chgData name="Van Eyken Koen" userId="435f31d3-9fa3-41eb-a6e7-7dcb3a5dcb26" providerId="ADAL" clId="{482DAE6F-6694-6B41-A850-7D420A385770}" dt="2020-07-31T06:19:53.530" v="0"/>
          <ac:inkMkLst>
            <pc:docMk/>
            <pc:sldMk cId="0" sldId="256"/>
            <ac:inkMk id="2" creationId="{ECF12AF0-B339-6C4D-AC3F-E94635E00EB9}"/>
          </ac:inkMkLst>
        </pc:inkChg>
      </pc:sldChg>
      <pc:sldChg chg="modNotes">
        <pc:chgData name="Van Eyken Koen" userId="435f31d3-9fa3-41eb-a6e7-7dcb3a5dcb26" providerId="ADAL" clId="{482DAE6F-6694-6B41-A850-7D420A385770}" dt="2020-07-31T06:19:53.530" v="0"/>
        <pc:sldMkLst>
          <pc:docMk/>
          <pc:sldMk cId="0" sldId="307"/>
        </pc:sldMkLst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28960757" sldId="334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28960757" sldId="334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28960757" sldId="334"/>
            <ac:graphicFrameMk id="5" creationId="{00000000-0000-0000-0000-000000000000}"/>
          </ac:graphicFrameMkLst>
        </pc:graphicFrameChg>
      </pc:sldChg>
      <pc:sldChg chg="modSp modNotes">
        <pc:chgData name="Van Eyken Koen" userId="435f31d3-9fa3-41eb-a6e7-7dcb3a5dcb26" providerId="ADAL" clId="{482DAE6F-6694-6B41-A850-7D420A385770}" dt="2020-07-31T06:19:53.530" v="0"/>
        <pc:sldMkLst>
          <pc:docMk/>
          <pc:sldMk cId="1084258017" sldId="335"/>
        </pc:sld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k cId="1084258017" sldId="335"/>
            <ac:spMk id="67587" creationId="{00000000-0000-0000-0000-000000000000}"/>
          </ac:spMkLst>
        </pc:spChg>
        <pc:graphicFrameChg chg="mod">
          <ac:chgData name="Van Eyken Koen" userId="435f31d3-9fa3-41eb-a6e7-7dcb3a5dcb26" providerId="ADAL" clId="{482DAE6F-6694-6B41-A850-7D420A385770}" dt="2020-07-31T06:19:53.530" v="0"/>
          <ac:graphicFrameMkLst>
            <pc:docMk/>
            <pc:sldMk cId="1084258017" sldId="335"/>
            <ac:graphicFrameMk id="3" creationId="{581D65C6-6A11-2B4A-8351-B00E8A1A81A0}"/>
          </ac:graphicFrameMkLst>
        </pc:graphicFrameChg>
      </pc:sld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547326471" sldId="214748365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547326471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2478932331" sldId="21474836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2478932331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421840353" sldId="21474836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421840353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134680208" sldId="214748366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134680208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300519633" sldId="21474836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300519633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3475814935" sldId="214748366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3475814935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48"/>
            <pc:sldLayoutMk cId="1062926206" sldId="214748366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48"/>
              <pc:sldLayoutMk cId="1062926206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0"/>
            <ac:picMk id="307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81257700" sldId="214748368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81257700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895575379" sldId="214748368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895575379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044868940" sldId="214748368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044868940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2158956024" sldId="214748368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2158956024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780430818" sldId="214748368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780430818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697222741" sldId="214748368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697222741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0"/>
            <pc:sldLayoutMk cId="439514701" sldId="214748369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0"/>
              <pc:sldLayoutMk cId="439514701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1"/>
            <ac:picMk id="409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1493872002" sldId="214748369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1493872002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41575210" sldId="214748369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41575210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3544646350" sldId="214748369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3544646350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725756966" sldId="214748369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725756966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436534929" sldId="214748369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436534929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2422318016" sldId="214748369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2422318016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1"/>
            <pc:sldLayoutMk cId="784945495" sldId="214748370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1"/>
              <pc:sldLayoutMk cId="784945495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2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2"/>
            <ac:spMk id="5124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2"/>
            <ac:picMk id="5122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23282954" sldId="214748370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23282954" sldId="214748370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507280284" sldId="214748370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507280284" sldId="214748370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392035130" sldId="214748370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392035130" sldId="214748370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850215324" sldId="214748370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850215324" sldId="2147483706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8795414" sldId="214748370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8795414" sldId="214748370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1757599704" sldId="214748371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1757599704" sldId="214748371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2"/>
            <pc:sldLayoutMk cId="272043490" sldId="214748371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2"/>
              <pc:sldLayoutMk cId="272043490" sldId="2147483712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3"/>
            <ac:picMk id="6146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3897951722" sldId="214748371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3897951722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78389015" sldId="214748371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78389015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4125098402" sldId="214748371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4125098402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2260606788" sldId="214748371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2260606788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975670153" sldId="214748372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975670153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526564165" sldId="214748372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526564165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3"/>
            <pc:sldLayoutMk cId="1213077350" sldId="214748372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3"/>
              <pc:sldLayoutMk cId="1213077350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4"/>
            <ac:picMk id="7170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708303396" sldId="214748372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708303396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385655377" sldId="214748372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385655377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92286754" sldId="214748372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92286754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411856206" sldId="214748372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411856206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158397963" sldId="214748373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158397963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3937020931" sldId="214748373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3937020931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4"/>
            <pc:sldLayoutMk cId="2491756845" sldId="214748373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4"/>
              <pc:sldLayoutMk cId="2491756845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5"/>
            <ac:spMk id="819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5"/>
            <ac:picMk id="8194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289444307" sldId="214748373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289444307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545548352" sldId="214748373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545548352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310035381" sldId="214748373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31003538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1951424804" sldId="214748373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1951424804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201205536" sldId="214748374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201205536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4029442033" sldId="214748374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4029442033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5"/>
            <pc:sldLayoutMk cId="3708566640" sldId="214748374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5"/>
              <pc:sldLayoutMk cId="3708566640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6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19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6"/>
            <ac:spMk id="9220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0" sldId="2147483656"/>
            <ac:picMk id="9218" creationId="{00000000-0000-0000-0000-000000000000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3580623152" sldId="214748374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3580623152" sldId="214748374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039236980" sldId="2147483748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039236980" sldId="214748374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437433172" sldId="214748374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437433172" sldId="214748374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251511790" sldId="214748375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251511790" sldId="2147483750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7646391" sldId="214748375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7646391" sldId="214748375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520187948" sldId="214748375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520187948" sldId="214748375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6"/>
            <pc:sldLayoutMk cId="2320828588" sldId="214748375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6"/>
              <pc:sldLayoutMk cId="2320828588" sldId="2147483756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891599727" sldId="214748375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891599727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146308491" sldId="214748375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146308491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1235249959" sldId="2147483760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1235249959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2926268898" sldId="214748376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2926268898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716564582" sldId="2147483764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716564582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3248789930" sldId="2147483765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3248789930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0" sldId="2147483657"/>
            <pc:sldLayoutMk cId="4107815961" sldId="214748376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0" sldId="2147483657"/>
              <pc:sldLayoutMk cId="4107815961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482DAE6F-6694-6B41-A850-7D420A385770}" dt="2020-07-31T06:19:53.530" v="0"/>
        <pc:sldMasterMkLst>
          <pc:docMk/>
          <pc:sldMasterMk cId="639994007" sldId="2147483768"/>
        </pc:sldMasterMkLst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2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3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4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5" creationId="{00000000-0000-0000-0000-000000000000}"/>
          </ac:spMkLst>
        </pc:spChg>
        <pc:spChg chg="mod">
          <ac:chgData name="Van Eyken Koen" userId="435f31d3-9fa3-41eb-a6e7-7dcb3a5dcb26" providerId="ADAL" clId="{482DAE6F-6694-6B41-A850-7D420A385770}" dt="2020-07-31T06:19:53.530" v="0"/>
          <ac:spMkLst>
            <pc:docMk/>
            <pc:sldMasterMk cId="639994007" sldId="2147483768"/>
            <ac:spMk id="6" creationId="{00000000-0000-0000-0000-000000000000}"/>
          </ac:spMkLst>
        </pc:spChg>
        <pc:picChg chg="mod">
          <ac:chgData name="Van Eyken Koen" userId="435f31d3-9fa3-41eb-a6e7-7dcb3a5dcb26" providerId="ADAL" clId="{482DAE6F-6694-6B41-A850-7D420A385770}" dt="2020-07-31T06:19:53.530" v="0"/>
          <ac:picMkLst>
            <pc:docMk/>
            <pc:sldMasterMk cId="639994007" sldId="214748376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139860245" sldId="2147483769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139860245" sldId="214748376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2139860245" sldId="214748376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410968770" sldId="2147483771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410968770" sldId="214748377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482DAE6F-6694-6B41-A850-7D420A385770}" dt="2020-07-31T06:19:53.530" v="0"/>
            <ac:picMkLst>
              <pc:docMk/>
              <pc:sldMasterMk cId="639994007" sldId="2147483768"/>
              <pc:sldLayoutMk cId="3410968770" sldId="214748377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274109176" sldId="2147483772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274109176" sldId="214748377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982035569" sldId="2147483773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982035569" sldId="214748377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2610433355" sldId="2147483776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2610433355" sldId="214748377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482DAE6F-6694-6B41-A850-7D420A385770}" dt="2020-07-31T06:19:53.530" v="0"/>
          <pc:sldLayoutMkLst>
            <pc:docMk/>
            <pc:sldMasterMk cId="639994007" sldId="2147483768"/>
            <pc:sldLayoutMk cId="3708243258" sldId="2147483777"/>
          </pc:sldLayoutMkLst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482DAE6F-6694-6B41-A850-7D420A385770}" dt="2020-07-31T06:19:53.530" v="0"/>
            <ac:spMkLst>
              <pc:docMk/>
              <pc:sldMasterMk cId="639994007" sldId="2147483768"/>
              <pc:sldLayoutMk cId="3708243258" sldId="2147483777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7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8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1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5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6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1279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 noProof="0"/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0025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C07B287D-3F9A-4E87-B6F2-A1D865831F3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2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18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B9D16F28-3DEA-4588-A094-2E8760200EE9}" type="slidenum">
              <a:rPr lang="nl-BE" altLang="nl-BE" smtClean="0"/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0025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Pct val="45000"/>
              <a:buFontTx/>
              <a:buNone/>
            </a:pPr>
            <a:fld id="{8F8E2CF4-C596-4CEF-B776-FA3A5166640D}" type="slidenum">
              <a:rPr lang="nl-BE" altLang="nl-BE"/>
              <a:pPr algn="r" eaLnBrk="1" hangingPunct="1">
                <a:spcBef>
                  <a:spcPct val="0"/>
                </a:spcBef>
                <a:buClrTx/>
                <a:buSzPct val="45000"/>
                <a:buFontTx/>
                <a:buNone/>
              </a:pPr>
              <a:t>3</a:t>
            </a:fld>
            <a:endParaRPr lang="nl-BE" altLang="nl-BE"/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679018-BAEC-46B2-A710-83E6A1658D72}" type="slidenum">
              <a:rPr lang="en-GB" altLang="nl-BE">
                <a:solidFill>
                  <a:srgbClr val="3F3F3F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GB" altLang="nl-BE">
              <a:solidFill>
                <a:srgbClr val="3F3F3F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33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05E62-422D-4EDE-B6CE-D3FB699DBC3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4732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9495F-C366-43F0-A250-1233F939E16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7478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F903-745B-4EB2-836A-3F499B7DDBF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629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2E515-8304-4356-9DC6-772B939D1BE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125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EF937-78B1-4796-9A63-119E23669A1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0040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9EB20-DC8E-463F-A8F8-A2EAA3318D8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955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405CE-414D-45B7-AD4D-39509F88EDB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44868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4156D-E7B6-4234-B86A-F355AB99380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58956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BE4A7-97B0-4077-BD0D-12CCED5F371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754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0DA61-EA66-47F4-88FE-7A913F74414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7703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B37F6-B922-4E06-95C8-A983974F0E1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04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9A224-C626-4511-841F-8CF8DBE09D5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4116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106C9-6C8B-47C8-945C-D6423FA64FE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9722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FE29B-A0C0-4CB5-A625-392C035C84D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62074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24C4F-D0A3-4BD6-9435-A8FBE14FD9E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951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16C18-8F61-4245-BB9B-20F3B3F2B1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872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90C-EB92-4E15-981C-61BB035C0F8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10454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3B4AE-54EE-40EA-83A0-FB58D74D07D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1575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D8B7E-6DA1-4162-A8EE-72FA2FC9E56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44646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E4DCA-AE54-4C95-A522-2A3DBA70645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2575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4336-EF1C-4EE0-B119-36140A7A04A2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0679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E5E0-A050-4821-AF4C-F693F75B6A9F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728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EB72-5066-403F-94AF-26B29B690EA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8932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21C3-EE8F-4368-8DCF-C59F10EDC4A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653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9BB8-D5D0-416A-94E2-BC4AC2EADA6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22318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6257-27B4-4E16-B924-A3F78CB2A65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39435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94E2-3265-4311-A581-A682AF09A95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4945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41C6-3362-44EB-9381-4DBBDB6394E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979517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57F25-915E-45B6-8234-59F2DCE09FA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0609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F33ED5-006D-4EA6-BE6F-EE4DF844E25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838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0D2F-813B-4459-B1E4-E2077AAEDC2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2509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A6CF8-CD5B-44F8-8A56-5EBF8D7EED4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6060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6F3ED-8A3A-4876-91D0-2C3DB6ADF9F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12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193D8-8301-47D0-9DFC-840732B2C53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21840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7CCF4-9B48-4A6B-90AD-BA346BBABFB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72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4CDA-E6A1-4A09-BCD1-62C6ADD3004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75670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FF925-BC6E-427A-85D8-B29A85A9A85E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26564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4A3F0-434A-4985-AA5A-0F6BFF828096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09926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57BB-89F5-4799-BECC-B082A3F676B0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13077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4BDA-D549-42C7-80F6-0DC141078FC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08303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8ADC5-0EF9-4F1B-85C8-BBF365A258B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8584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B40A-62CC-47B0-AD1E-12D3D3AC8529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85655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149D2-0AA2-4770-95CB-F1FC1A49D1F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286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5ED45-DC7B-45DC-BD67-17E06A071323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118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D36D1-5F50-40D1-B62A-27F337082708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34680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03784-E1F1-4337-89E9-AB9AE17CA4D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5185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80B63-908B-48CD-A961-CFC44FD541B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40758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C226-502D-42C1-98E4-DABF5D7FACDA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839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52FA0-3B8F-4365-8E4B-4CE51EE2559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37020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25FE1-E3A1-48FC-8FA5-5541F304D7D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112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1571D-5110-4CFC-A7C9-7348073F188B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91756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4443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55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545548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0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B848-5425-4E5F-BB75-A98D3118896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078000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424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48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470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205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2944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47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566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7F134D7-6893-453D-9D19-270D95EA55B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1599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04C65087-7AAE-4C17-930C-4C6B8FB5CB9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809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147625A-BB4B-4BC1-811C-29470EB029E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463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3F-5762-46E7-B2B0-497F89FE5E55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6481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2100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4901" y="1600200"/>
            <a:ext cx="5374217" cy="4508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6F493E1-73DB-4A91-AC19-983AED766B94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3524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954B617-B57B-4399-B263-765C3122DDD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26268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1F6FBF66-B2EC-44D6-B761-A9ED774E2024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8823433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FA66DC51-1E13-4967-9E1D-CBEB82259E9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94833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57D1594D-3F8A-4958-899E-2294B411C6F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65645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D7C3792D-60EC-43CD-9CC2-70E08954818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8789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1F62240-EE61-48A7-A90D-5C1A326065E6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719383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2267" y="274638"/>
            <a:ext cx="2736851" cy="583406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09467" cy="5834062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E9E4DCF0-D8C7-43AD-8B52-A1CD258F62C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815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2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9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4/02/2021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5DD2-EDD6-4384-9075-195C7A18A2DE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1755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246F-A248-44A7-953B-32CA8FBDD8F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005196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1" y="5986559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7"/>
            <a:ext cx="7436435" cy="1953955"/>
          </a:xfrm>
        </p:spPr>
        <p:txBody>
          <a:bodyPr anchor="b"/>
          <a:lstStyle>
            <a:lvl1pPr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1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3EB475-207A-42AC-B003-4DC4538CF5AB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372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4/02/2021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B9739-6CF1-441F-AFB8-DBB847B11BDF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298203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7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94597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4/02/2021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E76DEF-9D3A-475E-AAE8-5EA7CC0C21D6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76920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4/02/2021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86456-5268-4474-A4B6-E87FCBB81B3A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89366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4/02/2021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91FA8-0F09-486F-8694-37C8C99D7D29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10980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6"/>
            <a:ext cx="3932237" cy="102618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7"/>
            <a:ext cx="6172200" cy="531719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2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4/02/2021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98E0-5AD2-4D15-867E-8A07D84E9C2E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6196077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7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4/02/2021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A5215-E5EE-467F-9274-8F7C628FF8D9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070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1816-718C-4CDC-B4CF-5141D2E38EBC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4758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BE" altLang="nl-B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77D17EF7-F924-4D83-B84C-2A0065D9ECE7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6941AD34-42BB-498C-BF4C-E356AC1E8F2D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0" y="6475413"/>
            <a:ext cx="2821517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84E18816-9242-423E-90D3-D270AB2F83C1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5" y="6356351"/>
            <a:ext cx="282151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B5F39ED4-0BA9-41CD-B55C-5BE52FE30EF4}" type="slidenum">
              <a:rPr lang="nl-BE" altLang="nl-BE"/>
              <a:pPr>
                <a:defRPr/>
              </a:pPr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49517" cy="11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49517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1"/>
            <a:ext cx="282151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1FFB153-D8C4-4243-AC21-FE3ADC2487E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7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1" y="6356351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4/02/2021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1" y="6356351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1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DBE59-8928-494A-8E58-A40AD1F45461}" type="slidenum">
              <a:rPr lang="nl-BE" altLang="nl-BE" smtClean="0"/>
              <a:pPr>
                <a:defRPr/>
              </a:pPr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D0F0A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769" y="2092354"/>
            <a:ext cx="4406801" cy="45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6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137" y="1794026"/>
            <a:ext cx="5581433" cy="82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6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164" y="3443413"/>
            <a:ext cx="36004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506"/>
              </a:spcBef>
              <a:buClrTx/>
            </a:pPr>
            <a:endParaRPr lang="nl-BE" altLang="nl-BE" sz="28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048" y="4725144"/>
            <a:ext cx="3888432" cy="6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625" tIns="25313" rIns="50625" bIns="25313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                 Koen Van Eyken</a:t>
            </a:r>
          </a:p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r>
              <a:rPr lang="nl-BE" altLang="nl-BE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Thomas De Vries</a:t>
            </a:r>
          </a:p>
          <a:p>
            <a:pPr eaLnBrk="1" hangingPunct="1">
              <a:lnSpc>
                <a:spcPct val="90000"/>
              </a:lnSpc>
              <a:spcBef>
                <a:spcPts val="394"/>
              </a:spcBef>
              <a:buClrTx/>
            </a:pPr>
            <a:endParaRPr lang="nl-BE" altLang="nl-BE" sz="1400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786" y="982621"/>
            <a:ext cx="7675768" cy="960569"/>
          </a:xfrm>
        </p:spPr>
        <p:txBody>
          <a:bodyPr/>
          <a:lstStyle/>
          <a:p>
            <a:pPr algn="ctr"/>
            <a:r>
              <a:rPr lang="nl-BE" sz="4400" dirty="0">
                <a:solidFill>
                  <a:srgbClr val="FFFFFF"/>
                </a:solidFill>
              </a:rPr>
              <a:t>Software Analysis</a:t>
            </a:r>
            <a:endParaRPr lang="en-BE" sz="48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320" y="2545089"/>
            <a:ext cx="6677150" cy="515544"/>
          </a:xfrm>
        </p:spPr>
        <p:txBody>
          <a:bodyPr/>
          <a:lstStyle/>
          <a:p>
            <a:r>
              <a:rPr lang="nl-BE" altLang="nl-BE" sz="8000" dirty="0">
                <a:solidFill>
                  <a:srgbClr val="FFFFFF"/>
                </a:solidFill>
              </a:rPr>
              <a:t>Overzicht</a:t>
            </a:r>
            <a:endParaRPr lang="en-BE" sz="7200" dirty="0"/>
          </a:p>
        </p:txBody>
      </p:sp>
    </p:spTree>
    <p:extLst>
      <p:ext uri="{BB962C8B-B14F-4D97-AF65-F5344CB8AC3E}">
        <p14:creationId xmlns:p14="http://schemas.microsoft.com/office/powerpoint/2010/main" val="264758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1775892" y="5152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dirty="0">
                <a:solidFill>
                  <a:schemeClr val="tx1"/>
                </a:solidFill>
              </a:rPr>
              <a:t>Puntenverdeling</a:t>
            </a:r>
          </a:p>
        </p:txBody>
      </p:sp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2071688" y="850901"/>
            <a:ext cx="84963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282575" indent="-2825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endParaRPr lang="nl-BE" altLang="nl-BE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2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8A6A6-504A-894E-AD22-5F05BC1D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8" y="1588722"/>
            <a:ext cx="110617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C33BB-08DF-4840-A838-93583BDE5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3789040"/>
            <a:ext cx="3130874" cy="27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/>
          <p:cNvSpPr txBox="1">
            <a:spLocks noChangeArrowheads="1"/>
          </p:cNvSpPr>
          <p:nvPr/>
        </p:nvSpPr>
        <p:spPr bwMode="auto">
          <a:xfrm>
            <a:off x="1775892" y="51520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nl-BE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2071688" y="850901"/>
            <a:ext cx="84963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282575" indent="-28257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2575" algn="l"/>
                <a:tab pos="730250" algn="l"/>
                <a:tab pos="1179513" algn="l"/>
                <a:tab pos="1628775" algn="l"/>
                <a:tab pos="2078038" algn="l"/>
                <a:tab pos="2527300" algn="l"/>
                <a:tab pos="2976563" algn="l"/>
                <a:tab pos="3425825" algn="l"/>
                <a:tab pos="3875088" algn="l"/>
                <a:tab pos="4324350" algn="l"/>
                <a:tab pos="4773613" algn="l"/>
                <a:tab pos="5222875" algn="l"/>
                <a:tab pos="5672138" algn="l"/>
                <a:tab pos="6121400" algn="l"/>
                <a:tab pos="6570663" algn="l"/>
                <a:tab pos="7019925" algn="l"/>
                <a:tab pos="7469188" algn="l"/>
                <a:tab pos="7918450" algn="l"/>
                <a:tab pos="8367713" algn="l"/>
                <a:tab pos="8816975" algn="l"/>
                <a:tab pos="9266238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endParaRPr lang="nl-BE" altLang="nl-BE">
              <a:solidFill>
                <a:schemeClr val="tx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423592" y="1052737"/>
            <a:ext cx="8064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BE" sz="36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95502-0FED-4D20-BE21-9374F3F33780}" type="slidenum">
              <a:rPr lang="nl-BE" altLang="nl-BE" smtClean="0"/>
              <a:pPr>
                <a:defRPr/>
              </a:pPr>
              <a:t>3</a:t>
            </a:fld>
            <a:endParaRPr lang="nl-BE" alt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D44912-CC7A-1140-9F9A-662312E27FAA}"/>
              </a:ext>
            </a:extLst>
          </p:cNvPr>
          <p:cNvGraphicFramePr>
            <a:graphicFrameLocks noGrp="1"/>
          </p:cNvGraphicFramePr>
          <p:nvPr/>
        </p:nvGraphicFramePr>
        <p:xfrm>
          <a:off x="911424" y="872039"/>
          <a:ext cx="10627916" cy="5849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381">
                  <a:extLst>
                    <a:ext uri="{9D8B030D-6E8A-4147-A177-3AD203B41FA5}">
                      <a16:colId xmlns:a16="http://schemas.microsoft.com/office/drawing/2014/main" val="2170325019"/>
                    </a:ext>
                  </a:extLst>
                </a:gridCol>
                <a:gridCol w="5035710">
                  <a:extLst>
                    <a:ext uri="{9D8B030D-6E8A-4147-A177-3AD203B41FA5}">
                      <a16:colId xmlns:a16="http://schemas.microsoft.com/office/drawing/2014/main" val="2575366013"/>
                    </a:ext>
                  </a:extLst>
                </a:gridCol>
                <a:gridCol w="4802825">
                  <a:extLst>
                    <a:ext uri="{9D8B030D-6E8A-4147-A177-3AD203B41FA5}">
                      <a16:colId xmlns:a16="http://schemas.microsoft.com/office/drawing/2014/main" val="1896718963"/>
                    </a:ext>
                  </a:extLst>
                </a:gridCol>
              </a:tblGrid>
              <a:tr h="489867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GB" sz="2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Theorie</a:t>
                      </a:r>
                      <a:endParaRPr lang="en-GB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Praktijk</a:t>
                      </a:r>
                      <a:endParaRPr lang="en-GB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72663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Use cases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Use cases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2261323086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2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 dirty="0">
                          <a:effectLst/>
                        </a:rPr>
                        <a:t> </a:t>
                      </a:r>
                      <a:endParaRPr lang="en-BE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Use cases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2205530365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3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 dirty="0">
                          <a:effectLst/>
                        </a:rPr>
                        <a:t>Algemene theorie 1</a:t>
                      </a:r>
                      <a:endParaRPr lang="en-GB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Use cases (+ scenario's)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678948765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4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>
                          <a:effectLst/>
                        </a:rPr>
                        <a:t> 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Use cases (+ scenario's)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524847530"/>
                  </a:ext>
                </a:extLst>
              </a:tr>
              <a:tr h="495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5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 dirty="0">
                          <a:effectLst/>
                        </a:rPr>
                        <a:t>Activity diagrams</a:t>
                      </a:r>
                      <a:endParaRPr lang="en-GB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Activity Diagrams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1113772363"/>
                  </a:ext>
                </a:extLst>
              </a:tr>
              <a:tr h="447049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6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 dirty="0">
                          <a:effectLst/>
                        </a:rPr>
                        <a:t> </a:t>
                      </a:r>
                      <a:endParaRPr lang="en-BE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Activity Diagrams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2376698812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7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 dirty="0">
                          <a:effectLst/>
                        </a:rPr>
                        <a:t>Algemene theorie 2</a:t>
                      </a:r>
                      <a:endParaRPr lang="en-GB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Activity Diagrams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3803909532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8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>
                          <a:effectLst/>
                        </a:rPr>
                        <a:t> 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Activity Diagrams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182464911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9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Data Flow Diagrams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DFD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3734625829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10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>
                          <a:effectLst/>
                        </a:rPr>
                        <a:t> 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DFD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3340841902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11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 dirty="0">
                          <a:effectLst/>
                        </a:rPr>
                        <a:t>Algemene theorie 3</a:t>
                      </a:r>
                      <a:endParaRPr lang="en-GB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DFD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2228303123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12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>
                          <a:effectLst/>
                        </a:rPr>
                        <a:t> 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Voorbeeldexamen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3871424790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13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 dirty="0">
                          <a:effectLst/>
                        </a:rPr>
                        <a:t>DFD diepere levels</a:t>
                      </a: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2000" u="none" strike="noStrike">
                          <a:effectLst/>
                        </a:rPr>
                        <a:t>Voorbeeldexamen</a:t>
                      </a:r>
                      <a:endParaRPr lang="en-GB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539285111"/>
                  </a:ext>
                </a:extLst>
              </a:tr>
              <a:tr h="3680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BE" sz="2000" u="none" strike="noStrike">
                          <a:effectLst/>
                        </a:rPr>
                        <a:t>14</a:t>
                      </a:r>
                      <a:endParaRPr lang="en-BE" sz="2000" b="0" i="0" u="none" strike="noStrike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 dirty="0">
                          <a:effectLst/>
                        </a:rPr>
                        <a:t> Reserve</a:t>
                      </a:r>
                      <a:endParaRPr lang="en-BE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BE" sz="2000" u="none" strike="noStrike" dirty="0">
                          <a:effectLst/>
                        </a:rPr>
                        <a:t> </a:t>
                      </a:r>
                      <a:endParaRPr lang="en-BE" sz="2000" b="0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/>
                </a:tc>
                <a:extLst>
                  <a:ext uri="{0D108BD9-81ED-4DB2-BD59-A6C34878D82A}">
                    <a16:rowId xmlns:a16="http://schemas.microsoft.com/office/drawing/2014/main" val="377910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66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565708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94</Words>
  <Application>Microsoft Macintosh PowerPoint</Application>
  <PresentationFormat>Widescreen</PresentationFormat>
  <Paragraphs>60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Algerian</vt:lpstr>
      <vt:lpstr>Arial</vt:lpstr>
      <vt:lpstr>Calibri</vt:lpstr>
      <vt:lpstr>Century Gothic</vt:lpstr>
      <vt:lpstr>Times New Roman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Koen Van Eyken</dc:creator>
  <cp:lastModifiedBy>Van Eyken Koen</cp:lastModifiedBy>
  <cp:revision>160</cp:revision>
  <cp:lastPrinted>2016-11-10T12:44:11Z</cp:lastPrinted>
  <dcterms:created xsi:type="dcterms:W3CDTF">2013-03-08T10:37:44Z</dcterms:created>
  <dcterms:modified xsi:type="dcterms:W3CDTF">2021-02-04T07:59:46Z</dcterms:modified>
</cp:coreProperties>
</file>